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97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32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5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48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27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76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61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90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9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13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65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EA30F-039E-4F0D-B3B6-389B107D09AD}" type="datetimeFigureOut">
              <a:rPr lang="fr-FR" smtClean="0"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20CC1-B849-4216-A663-A3C5DDABA0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9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71277"/>
            <a:ext cx="2736304" cy="27363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99" y="476672"/>
            <a:ext cx="2647181" cy="264718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07629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055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</dc:creator>
  <cp:lastModifiedBy>win</cp:lastModifiedBy>
  <cp:revision>2</cp:revision>
  <dcterms:created xsi:type="dcterms:W3CDTF">2016-01-08T15:29:39Z</dcterms:created>
  <dcterms:modified xsi:type="dcterms:W3CDTF">2016-01-08T15:50:27Z</dcterms:modified>
</cp:coreProperties>
</file>